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14/12/2020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14/12/2020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14/12/2020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14/12/2020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14/12/2020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14/12/2020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14/12/2020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14/12/2020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14/12/2020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14/12/2020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14/12/2020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pPr/>
              <a:t>14/12/2020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3714752"/>
            <a:ext cx="6881893" cy="5161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Image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3929066"/>
            <a:ext cx="1500197" cy="1152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126403" y="0"/>
            <a:ext cx="90175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F. </a:t>
            </a:r>
            <a:r>
              <a:rPr lang="fr-FR" b="1" dirty="0" err="1" smtClean="0"/>
              <a:t>Laevis</a:t>
            </a:r>
            <a:r>
              <a:rPr lang="fr-FR" b="1" dirty="0" smtClean="0"/>
              <a:t> </a:t>
            </a:r>
            <a:r>
              <a:rPr lang="fr-FR" dirty="0" smtClean="0"/>
              <a:t>spores finement et densément verruqueuses </a:t>
            </a:r>
            <a:r>
              <a:rPr lang="fr-FR" sz="1600" b="1" dirty="0" smtClean="0"/>
              <a:t>Spores assez foncées avec un côté plus </a:t>
            </a:r>
            <a:r>
              <a:rPr lang="fr-FR" sz="1600" b="1" dirty="0" smtClean="0"/>
              <a:t>pâle</a:t>
            </a:r>
            <a:endParaRPr lang="fr-FR" b="1" dirty="0" smtClean="0"/>
          </a:p>
          <a:p>
            <a:r>
              <a:rPr lang="fr-FR" dirty="0" smtClean="0"/>
              <a:t>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714356"/>
            <a:ext cx="3102225" cy="19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ectangle 8"/>
          <p:cNvSpPr/>
          <p:nvPr/>
        </p:nvSpPr>
        <p:spPr>
          <a:xfrm>
            <a:off x="0" y="2857496"/>
            <a:ext cx="76438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F. </a:t>
            </a:r>
            <a:r>
              <a:rPr lang="fr-FR" b="1" dirty="0" err="1" smtClean="0"/>
              <a:t>Luteonitens</a:t>
            </a:r>
            <a:r>
              <a:rPr lang="fr-FR" b="1" dirty="0" smtClean="0"/>
              <a:t> </a:t>
            </a:r>
            <a:r>
              <a:rPr lang="fr-FR" dirty="0" smtClean="0"/>
              <a:t>verrues dispersées et irrégulièrement réparties,</a:t>
            </a:r>
          </a:p>
        </p:txBody>
      </p:sp>
      <p:sp>
        <p:nvSpPr>
          <p:cNvPr id="10" name="Rectangle 9"/>
          <p:cNvSpPr/>
          <p:nvPr/>
        </p:nvSpPr>
        <p:spPr>
          <a:xfrm>
            <a:off x="714348" y="3357562"/>
            <a:ext cx="21427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Mars 2015 Marianne</a:t>
            </a:r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5000628" y="3286124"/>
            <a:ext cx="1170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2020 Yves </a:t>
            </a:r>
            <a:endParaRPr lang="fr-FR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6200000">
            <a:off x="5380217" y="-22423"/>
            <a:ext cx="1652589" cy="312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31</Words>
  <PresentationFormat>Affichage à l'écran (4:3)</PresentationFormat>
  <Paragraphs>5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cp:lastModifiedBy>MM</cp:lastModifiedBy>
  <cp:revision>3</cp:revision>
  <dcterms:modified xsi:type="dcterms:W3CDTF">2020-12-14T18:26:38Z</dcterms:modified>
</cp:coreProperties>
</file>